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0" r:id="rId2"/>
    <p:sldId id="265" r:id="rId3"/>
    <p:sldId id="267" r:id="rId4"/>
    <p:sldId id="280" r:id="rId5"/>
    <p:sldId id="28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7" r:id="rId15"/>
    <p:sldId id="276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7" r:id="rId26"/>
    <p:sldId id="308" r:id="rId27"/>
    <p:sldId id="338" r:id="rId28"/>
    <p:sldId id="339" r:id="rId29"/>
    <p:sldId id="340" r:id="rId30"/>
    <p:sldId id="341" r:id="rId31"/>
    <p:sldId id="342" r:id="rId32"/>
    <p:sldId id="309" r:id="rId33"/>
    <p:sldId id="326" r:id="rId34"/>
    <p:sldId id="337" r:id="rId35"/>
    <p:sldId id="327" r:id="rId36"/>
    <p:sldId id="343" r:id="rId37"/>
    <p:sldId id="328" r:id="rId38"/>
    <p:sldId id="329" r:id="rId39"/>
    <p:sldId id="335" r:id="rId40"/>
    <p:sldId id="336" r:id="rId41"/>
    <p:sldId id="288" r:id="rId42"/>
    <p:sldId id="290" r:id="rId43"/>
    <p:sldId id="291" r:id="rId44"/>
    <p:sldId id="289" r:id="rId45"/>
    <p:sldId id="292" r:id="rId46"/>
    <p:sldId id="293" r:id="rId47"/>
    <p:sldId id="344" r:id="rId48"/>
    <p:sldId id="348" r:id="rId49"/>
    <p:sldId id="345" r:id="rId50"/>
    <p:sldId id="346" r:id="rId51"/>
    <p:sldId id="349" r:id="rId52"/>
    <p:sldId id="316" r:id="rId53"/>
    <p:sldId id="314" r:id="rId54"/>
    <p:sldId id="315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58" r:id="rId65"/>
    <p:sldId id="351" r:id="rId66"/>
    <p:sldId id="352" r:id="rId67"/>
    <p:sldId id="394" r:id="rId68"/>
    <p:sldId id="380" r:id="rId69"/>
    <p:sldId id="381" r:id="rId70"/>
    <p:sldId id="354" r:id="rId71"/>
    <p:sldId id="355" r:id="rId72"/>
    <p:sldId id="356" r:id="rId73"/>
    <p:sldId id="357" r:id="rId74"/>
    <p:sldId id="366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39"/>
    <p:restoredTop sz="94617"/>
  </p:normalViewPr>
  <p:slideViewPr>
    <p:cSldViewPr snapToGrid="0" snapToObjects="1">
      <p:cViewPr varScale="1">
        <p:scale>
          <a:sx n="88" d="100"/>
          <a:sy n="88" d="100"/>
        </p:scale>
        <p:origin x="10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33821-E8E2-B04A-82AE-71E3BB3D7E5F}" type="datetimeFigureOut">
              <a:rPr lang="en-US" smtClean="0"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D611-DBCF-5E4D-BAEB-2791064E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89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33821-E8E2-B04A-82AE-71E3BB3D7E5F}" type="datetimeFigureOut">
              <a:rPr lang="en-US" smtClean="0"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D611-DBCF-5E4D-BAEB-2791064E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56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33821-E8E2-B04A-82AE-71E3BB3D7E5F}" type="datetimeFigureOut">
              <a:rPr lang="en-US" smtClean="0"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D611-DBCF-5E4D-BAEB-2791064E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2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33821-E8E2-B04A-82AE-71E3BB3D7E5F}" type="datetimeFigureOut">
              <a:rPr lang="en-US" smtClean="0"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D611-DBCF-5E4D-BAEB-2791064E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56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33821-E8E2-B04A-82AE-71E3BB3D7E5F}" type="datetimeFigureOut">
              <a:rPr lang="en-US" smtClean="0"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D611-DBCF-5E4D-BAEB-2791064E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8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33821-E8E2-B04A-82AE-71E3BB3D7E5F}" type="datetimeFigureOut">
              <a:rPr lang="en-US" smtClean="0"/>
              <a:t>2/5/19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D611-DBCF-5E4D-BAEB-2791064E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71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33821-E8E2-B04A-82AE-71E3BB3D7E5F}" type="datetimeFigureOut">
              <a:rPr lang="en-US" smtClean="0"/>
              <a:t>2/5/19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D611-DBCF-5E4D-BAEB-2791064E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98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33821-E8E2-B04A-82AE-71E3BB3D7E5F}" type="datetimeFigureOut">
              <a:rPr lang="en-US" smtClean="0"/>
              <a:t>2/5/19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D611-DBCF-5E4D-BAEB-2791064E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44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33821-E8E2-B04A-82AE-71E3BB3D7E5F}" type="datetimeFigureOut">
              <a:rPr lang="en-US" smtClean="0"/>
              <a:t>2/5/19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D611-DBCF-5E4D-BAEB-2791064E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23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33821-E8E2-B04A-82AE-71E3BB3D7E5F}" type="datetimeFigureOut">
              <a:rPr lang="en-US" smtClean="0"/>
              <a:t>2/5/19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D611-DBCF-5E4D-BAEB-2791064E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10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33821-E8E2-B04A-82AE-71E3BB3D7E5F}" type="datetimeFigureOut">
              <a:rPr lang="en-US" smtClean="0"/>
              <a:t>2/5/19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D611-DBCF-5E4D-BAEB-2791064E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65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33821-E8E2-B04A-82AE-71E3BB3D7E5F}" type="datetimeFigureOut">
              <a:rPr lang="en-US" smtClean="0"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1D611-DBCF-5E4D-BAEB-2791064E6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5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74801"/>
            <a:ext cx="7772400" cy="14700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/>
              <a:t>How  are  Combinatorial  Games</a:t>
            </a:r>
            <a:br>
              <a:rPr lang="en-US" sz="4400" b="1" dirty="0"/>
            </a:br>
            <a:r>
              <a:rPr lang="en-US" sz="4400" b="1" dirty="0"/>
              <a:t>Related  to  Lie  Theory !?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834266"/>
            <a:ext cx="6858000" cy="1655762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Robert  A.  Proctor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dirty="0">
                <a:solidFill>
                  <a:srgbClr val="00B0F0"/>
                </a:solidFill>
              </a:rPr>
              <a:t>UNC  Chapel  Hill</a:t>
            </a:r>
            <a:br>
              <a:rPr lang="en-US" dirty="0">
                <a:solidFill>
                  <a:srgbClr val="00B0F0"/>
                </a:solidFill>
              </a:rPr>
            </a:br>
            <a:r>
              <a:rPr lang="en-US" dirty="0">
                <a:solidFill>
                  <a:srgbClr val="00B0F0"/>
                </a:solidFill>
              </a:rPr>
              <a:t>North  Carolina</a:t>
            </a:r>
            <a:br>
              <a:rPr lang="en-US" dirty="0">
                <a:solidFill>
                  <a:srgbClr val="00B0F0"/>
                </a:solidFill>
              </a:rPr>
            </a:br>
            <a:r>
              <a:rPr lang="en-US" dirty="0">
                <a:solidFill>
                  <a:srgbClr val="00B0F0"/>
                </a:solidFill>
              </a:rPr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1971603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9D149-3725-4A4B-9593-87076E262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29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993C5A-A3E2-164F-A0C7-3B9E4295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18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C7956-5612-BC4E-9A74-7BC284703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81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329C08-CD28-704C-AC29-C2605C076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1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3A82AA-F034-1D47-AA13-6F7F98733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83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2D9649-C014-5C42-8E12-B60D01B21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15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7F994-2A3B-724F-BEAC-82CFD4B6C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31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F7B195-C668-F942-A3B9-CA316F3F1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00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6475E4-D024-4A43-9495-6AF6C3340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69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C7EC8D-6758-7541-AA83-EE48A183C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90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E67699-231F-2446-B6A6-031B70647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6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EDE33D-D404-904C-99E1-36423882F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22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CDB142-C388-4D41-9B0C-27C0538A3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53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4C36D3-5C80-274A-AFB4-95F7E490B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98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18E8B4-8089-5D4C-91FE-659501435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44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37B85C-9278-6A48-B233-8DB9945C0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81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F25C75-86B8-974B-B7BE-01382224F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713F1D-02C2-C145-BCF5-EA18AC802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44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C079A5-81F5-E041-B31F-EBD46A2E4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A9C2B-8B07-2341-9F8B-16F884CD7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59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9698E-0509-FC48-9BD9-81D8D8C09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31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D1098C-2099-8947-8871-084D38242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0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B20BEB-E443-0A48-8C18-998425CBF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58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4846E3-F086-4A4A-B8CB-A99F194C1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64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AB902-C9FE-C649-9BB1-EFFF9522E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59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F1F8BC-9154-E643-BBE2-7A57DD79C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878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53278E-5968-C740-9044-D55C00BE0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383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E43453-726E-1446-95A7-D5EE92300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484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6F32D3-3E8D-644B-BF92-F31A466B2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521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A587C-F036-7140-A8E5-2EA2CAFF5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60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987CFC-8048-9A46-B330-EE1C4542F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20000">
            <a:off x="100857" y="-5"/>
            <a:ext cx="8942832" cy="68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569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97E1B1-4EA6-E848-A87C-453A2A460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642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38D0B9-21F6-DB40-9ACB-06B0F9C3F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593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933704-6EBA-E44B-BA06-DFBBB1743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60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AFE1DA-A0F3-7B46-9D3E-67A45A730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657007-C17F-4F42-8709-ABADF0F0F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005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E8F8D2-8A30-6A46-A2C0-4C8D791A6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460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24B3E3-2696-0340-B8C9-3B2AABD52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138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917A7F-D8AA-FE47-B6AD-CC14BFD81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518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12A008-C1F4-D947-A943-88749CD17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4B3091-FFD7-DD46-9F91-157289C68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526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C6A91C-1965-EB4D-93D9-15677BC91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833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D9822E-FFA8-1747-8BA4-60E34E17D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186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07DC56-51AA-3041-826D-7DC170066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433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9F4D1C-9CD8-864E-8C30-B69AFCA74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089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BE4770-6C74-7143-971D-5BEA339BB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EF585B-F199-DD4E-A149-57F1EACD6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907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A059F1-6DEA-5648-9497-F61950385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46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F980E0-7C8A-254B-A19F-2B084A34D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318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92BE6-7074-E74B-9BCB-634E67CB0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852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F10E2C-0FD4-7940-A1CA-33AEBC510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03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FF035C-951E-FE40-BB1D-D4DBA94F8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140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01B35C-BC14-EA4B-9837-2D52AF646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C6B1FE-E269-5B42-ADB7-3F3EB7892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878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D3B11-289C-3F49-B533-5D504D907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691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E67663-43D1-E94C-AD5C-842F41B1A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769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3CB21B-37CE-9044-93B8-450AB39AE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603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B9B172-41E8-8D4D-854D-77CBC2438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013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B124CD-6454-7F47-9A46-50291B5CF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450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BA69F-93FA-594A-BC9B-821CE4B6C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0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8C5580-1CED-744A-AAFE-FEEE3F451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94C159-5548-7949-8332-097A1EA38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4B99E0-6497-2547-916F-07C294437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378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AAC995-C12F-B642-A25E-05501B2CA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939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4796D2-927D-034F-B14C-9AD4E1893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886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406150-050A-4249-BFCA-B1559090F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216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B065ED-CEA7-454F-9812-62F821474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352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1533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3B44F-588A-8449-BB00-80B0482A8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129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CD4D14-C625-A447-BF12-72368666B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334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7C07FA-B27B-FD41-8A5D-4CFF13FA2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278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392D67-546D-6542-A0A9-B61470592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611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5FF193-A97F-A141-BA64-2DCDC3213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22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90646F-4E81-3146-8F92-C8F59A1FF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41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D480E6-0D40-724B-9070-484F42B34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08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384D0-34BE-7149-8F68-B2BD08770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454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71968-9974-5D46-B48F-DE8C95FCD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353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FEB7B6-CECB-E248-BF16-4AB6E3607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7" y="0"/>
            <a:ext cx="891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739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244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7281EA-92F9-3743-8E60-74986B71E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29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F5B275-F45A-B54D-91A4-C62DB7E5B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3" y="0"/>
            <a:ext cx="894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28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20002</TotalTime>
  <Words>11</Words>
  <Application>Microsoft Macintosh PowerPoint</Application>
  <PresentationFormat>On-screen Show (4:3)</PresentationFormat>
  <Paragraphs>3</Paragraphs>
  <Slides>74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8" baseType="lpstr">
      <vt:lpstr>Arial</vt:lpstr>
      <vt:lpstr>Calibri</vt:lpstr>
      <vt:lpstr>Calibri Light</vt:lpstr>
      <vt:lpstr>Office Theme</vt:lpstr>
      <vt:lpstr>How  are  Combinatorial  Games Related  to  Lie  Theory !?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Proctor, Robert A</dc:creator>
  <cp:lastModifiedBy>Microsoft Office User</cp:lastModifiedBy>
  <cp:revision>38</cp:revision>
  <cp:lastPrinted>2019-02-05T19:21:32Z</cp:lastPrinted>
  <dcterms:created xsi:type="dcterms:W3CDTF">2018-12-18T17:59:41Z</dcterms:created>
  <dcterms:modified xsi:type="dcterms:W3CDTF">2019-02-05T20:34:39Z</dcterms:modified>
</cp:coreProperties>
</file>